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60" r:id="rId3"/>
    <p:sldId id="312" r:id="rId4"/>
    <p:sldId id="261" r:id="rId5"/>
    <p:sldId id="313" r:id="rId6"/>
    <p:sldId id="314" r:id="rId7"/>
    <p:sldId id="315" r:id="rId8"/>
    <p:sldId id="316" r:id="rId9"/>
    <p:sldId id="317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318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326" r:id="rId33"/>
    <p:sldId id="327" r:id="rId34"/>
    <p:sldId id="329" r:id="rId35"/>
    <p:sldId id="330" r:id="rId36"/>
    <p:sldId id="331" r:id="rId37"/>
    <p:sldId id="311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E101"/>
    <a:srgbClr val="FFCC66"/>
    <a:srgbClr val="FF99CC"/>
    <a:srgbClr val="007033"/>
    <a:srgbClr val="5EEC3C"/>
    <a:srgbClr val="990099"/>
    <a:srgbClr val="CC0099"/>
    <a:srgbClr val="FE9202"/>
    <a:srgbClr val="6C1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2" autoAdjust="0"/>
    <p:restoredTop sz="94660"/>
  </p:normalViewPr>
  <p:slideViewPr>
    <p:cSldViewPr>
      <p:cViewPr varScale="1">
        <p:scale>
          <a:sx n="95" d="100"/>
          <a:sy n="95" d="100"/>
        </p:scale>
        <p:origin x="606" y="-2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B3392-12B4-4470-AEF6-E777FEA9AE37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DB8BC-A629-46EC-9BC5-92B8CADDA8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68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8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84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84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84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8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75" y="1655520"/>
            <a:ext cx="7635250" cy="91623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rgbClr val="FFE10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4375" y="2571750"/>
            <a:ext cx="7635071" cy="458115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xmlns="" id="{EF2BCCD2-B51E-485F-A49D-4B12B4AA9E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433880"/>
            <a:ext cx="8246070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E10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0"/>
            <a:ext cx="8246070" cy="3359507"/>
          </a:xfrm>
        </p:spPr>
        <p:txBody>
          <a:bodyPr/>
          <a:lstStyle>
            <a:lvl1pPr algn="ctr">
              <a:defRPr sz="2800">
                <a:solidFill>
                  <a:schemeClr val="tx1"/>
                </a:solidFill>
              </a:defRPr>
            </a:lvl1pPr>
            <a:lvl2pPr algn="ctr">
              <a:defRPr>
                <a:solidFill>
                  <a:schemeClr val="tx1"/>
                </a:solidFill>
              </a:defRPr>
            </a:lvl2pPr>
            <a:lvl3pPr algn="ctr">
              <a:defRPr>
                <a:solidFill>
                  <a:schemeClr val="tx1"/>
                </a:solidFill>
              </a:defRPr>
            </a:lvl3pPr>
            <a:lvl4pPr algn="ctr">
              <a:defRPr>
                <a:solidFill>
                  <a:schemeClr val="tx1"/>
                </a:solidFill>
              </a:defRPr>
            </a:lvl4pPr>
            <a:lvl5pPr algn="ctr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4130" y="433880"/>
            <a:ext cx="6260905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4130" y="1044700"/>
            <a:ext cx="6260905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8" y="281175"/>
            <a:ext cx="8093364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E10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481108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1960930"/>
            <a:ext cx="4040188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481108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960930"/>
            <a:ext cx="4041775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831A581-D9EB-4C3E-A08F-5E96D9D31F1E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666750"/>
            <a:ext cx="5867400" cy="6096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r>
              <a:rPr lang="en-IN" b="1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of Computer Science, </a:t>
            </a:r>
            <a:r>
              <a:rPr lang="en-IN" sz="2000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IN" sz="2000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b="1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Maharaja </a:t>
            </a:r>
            <a:r>
              <a:rPr lang="en-IN" b="1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KrishnaKumarsinhji </a:t>
            </a:r>
            <a:r>
              <a:rPr lang="en-IN" b="1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Bhavnagar University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6600" y="4488418"/>
            <a:ext cx="32766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Submitted BY:- </a:t>
            </a:r>
            <a:r>
              <a:rPr lang="en-US" dirty="0" err="1" smtClean="0">
                <a:solidFill>
                  <a:srgbClr val="C00000"/>
                </a:solidFill>
              </a:rPr>
              <a:t>Sheetal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err="1" smtClean="0">
                <a:solidFill>
                  <a:srgbClr val="C00000"/>
                </a:solidFill>
              </a:rPr>
              <a:t>Moradiya</a:t>
            </a:r>
            <a:endParaRPr lang="en-US" dirty="0" smtClean="0">
              <a:solidFill>
                <a:srgbClr val="C00000"/>
              </a:solidFill>
            </a:endParaRPr>
          </a:p>
        </p:txBody>
      </p:sp>
      <p:pic>
        <p:nvPicPr>
          <p:cNvPr id="6" name="Picture 2" descr="D:\Project\Doc in PDF\Untitled-1 cop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1400" y="1428750"/>
            <a:ext cx="2137003" cy="21188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2590800" y="3692664"/>
            <a:ext cx="4495800" cy="70788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IN" sz="4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Lucida Fax" panose="02060602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The Agro World</a:t>
            </a:r>
            <a:endParaRPr lang="en-IN" sz="40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Lucida Fax" panose="0206060205050502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SAI\Pictures\Screenshots\Screenshot (39)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564" y="1581150"/>
            <a:ext cx="5943600" cy="3341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8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38100"/>
            <a:ext cx="6972300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383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952979" y="528252"/>
            <a:ext cx="3695243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568450" algn="l"/>
              </a:tabLst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Add Main Category</a:t>
            </a:r>
            <a:endParaRPr kumimoji="0" lang="en-US" altLang="en-US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568450" algn="l"/>
              </a:tabLst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7" name="Picture 12" descr="Screenshot (18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428750"/>
            <a:ext cx="5943600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228600" y="3800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56845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568450" algn="l"/>
              </a:tabLst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Show  Main Category</a:t>
            </a:r>
            <a:endParaRPr lang="en-US" dirty="0">
              <a:effectLst/>
            </a:endParaRPr>
          </a:p>
        </p:txBody>
      </p:sp>
      <p:pic>
        <p:nvPicPr>
          <p:cNvPr id="4" name="Content Placeholder 3" descr="C:\Users\SAI\Pictures\Screenshots\Screenshot (19)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219" y="1349375"/>
            <a:ext cx="5977562" cy="3360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441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Add Sub Category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C:\Users\SAI\Pictures\Screenshots\Screenshot (20)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352550"/>
            <a:ext cx="5943600" cy="3341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817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Show Sub Category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4" name="Content Placeholder 3" descr="C:\Users\SAI\Pictures\Screenshots\Screenshot (21)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219" y="1349375"/>
            <a:ext cx="5977562" cy="3360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718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Add Farmer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4" name="Content Placeholder 3" descr="C:\Users\SAI\Pictures\Screenshots\Screenshot (22)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219" y="1349375"/>
            <a:ext cx="5977562" cy="3360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938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Wholesaler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Add Grocery Store</a:t>
            </a:r>
            <a:endParaRPr lang="en-US" dirty="0"/>
          </a:p>
        </p:txBody>
      </p:sp>
      <p:pic>
        <p:nvPicPr>
          <p:cNvPr id="7" name="Content Placeholder 6" descr="C:\Users\SAI\Pictures\Screenshots\Screenshot (24).png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75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C:\Users\SAI\Pictures\Screenshots\Screenshot (26)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193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680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Gallery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Show Gallery</a:t>
            </a:r>
            <a:endParaRPr lang="en-US" dirty="0"/>
          </a:p>
        </p:txBody>
      </p:sp>
      <p:pic>
        <p:nvPicPr>
          <p:cNvPr id="7" name="Content Placeholder 6" descr="C:\Users\SAI\Pictures\Screenshots\Screenshot (28).png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1962150"/>
            <a:ext cx="4040188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C:\Users\SAI\Pictures\Screenshots\Screenshot (29)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193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081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Change Password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4" name="Content Placeholder 3" descr="C:\Users\SAI\Pictures\Screenshots\Screenshot (36)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844" y="1349375"/>
            <a:ext cx="6340313" cy="33607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822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407164"/>
              </p:ext>
            </p:extLst>
          </p:nvPr>
        </p:nvGraphicFramePr>
        <p:xfrm>
          <a:off x="1600200" y="1449070"/>
          <a:ext cx="6096000" cy="3332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96000"/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</a:rPr>
                        <a:t>Project Outline</a:t>
                      </a: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Introduction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Project Profile</a:t>
                      </a:r>
                    </a:p>
                  </a:txBody>
                  <a:tcPr/>
                </a:tc>
              </a:tr>
              <a:tr h="127000"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Use case Diagram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9pPr>
                    </a:lstStyle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Activity Diagram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Schoolbook"/>
                        </a:defRPr>
                      </a:lvl9pPr>
                    </a:lstStyle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Screen Shots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Future Enhancement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Conclusion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Century Schoolbook"/>
                          <a:ea typeface="+mn-ea"/>
                          <a:cs typeface="+mn-cs"/>
                        </a:rPr>
                        <a:t>Bibliography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Century Schoolbook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Product of farmer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Invoice Of Farmer</a:t>
            </a:r>
            <a:endParaRPr lang="en-US" dirty="0"/>
          </a:p>
        </p:txBody>
      </p:sp>
      <p:pic>
        <p:nvPicPr>
          <p:cNvPr id="7" name="Content Placeholder 6" descr="C:\Users\SAI\Pictures\Screenshots\Screenshot (46).png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75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C:\Users\SAI\Pictures\Screenshots\Screenshot (48)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193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455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Product Of Wholesaler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Invoice Of Wholesaler</a:t>
            </a:r>
            <a:endParaRPr lang="en-US" dirty="0"/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654975" y="1960563"/>
            <a:ext cx="3803388" cy="2138362"/>
          </a:xfrm>
          <a:prstGeom prst="rect">
            <a:avLst/>
          </a:prstGeom>
        </p:spPr>
      </p:pic>
      <p:pic>
        <p:nvPicPr>
          <p:cNvPr id="8" name="Content Placeholder 7" descr="C:\Users\SAI\Pictures\Screenshots\Screenshot (57)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193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518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Product Of Grocery Store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Invoice Of Grocery Store</a:t>
            </a:r>
            <a:endParaRPr lang="en-US" dirty="0"/>
          </a:p>
        </p:txBody>
      </p:sp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654975" y="1960563"/>
            <a:ext cx="3803388" cy="2138362"/>
          </a:xfrm>
          <a:prstGeom prst="rect">
            <a:avLst/>
          </a:prstGeom>
        </p:spPr>
      </p:pic>
      <p:pic>
        <p:nvPicPr>
          <p:cNvPr id="8" name="Content Placeholder 7" descr="C:\Users\SAI\Pictures\Screenshots\Screenshot (63)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193" y="1960563"/>
            <a:ext cx="3803388" cy="21383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064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279" y="2277194"/>
            <a:ext cx="2599035" cy="763525"/>
          </a:xfrm>
        </p:spPr>
        <p:txBody>
          <a:bodyPr/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Home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6" name="Picture 5" descr="C:\Users\master\Desktop\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57600" y="200408"/>
            <a:ext cx="4928102" cy="4885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/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About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" name="Picture 3" descr="E:\wamp\www\Sheetal\Docs\2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704225"/>
            <a:ext cx="6762824" cy="384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/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Products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Picture 4" descr="C:\Users\master\Desktop\3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45690" y="234185"/>
            <a:ext cx="5731510" cy="4675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Sub</a:t>
            </a:r>
            <a:b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Products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" name="Picture 3" descr="C:\Users\master\Desktop\5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737242"/>
            <a:ext cx="5731510" cy="38157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Products</a:t>
            </a:r>
            <a:b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Details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Picture 4" descr="C:\Users\master\Desktop\6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02890" y="1353636"/>
            <a:ext cx="5731510" cy="3275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Login 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rcRect r="1326"/>
          <a:stretch>
            <a:fillRect/>
          </a:stretch>
        </p:blipFill>
        <p:spPr bwMode="auto">
          <a:xfrm>
            <a:off x="2723819" y="1449954"/>
            <a:ext cx="5658181" cy="3331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Profile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Picture 4" descr="C:\Users\master\Desktop\7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83890" y="894550"/>
            <a:ext cx="5731510" cy="403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394520"/>
            <a:ext cx="8839200" cy="35394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1600" dirty="0" smtClean="0"/>
              <a:t>The Agro World system provides its users and researches to get online information about the crops, statistical details and increase products. </a:t>
            </a:r>
          </a:p>
          <a:p>
            <a:endParaRPr lang="en-IN" sz="1600" dirty="0" smtClean="0"/>
          </a:p>
          <a:p>
            <a:r>
              <a:rPr lang="en-IN" sz="1600" dirty="0" smtClean="0"/>
              <a:t>The Agro World System which will allow formal and informal Farmers, Wholesalers and Vendors to purchase and sell their products on the internet.</a:t>
            </a:r>
          </a:p>
          <a:p>
            <a:r>
              <a:rPr lang="en-IN" sz="1600" dirty="0" smtClean="0"/>
              <a:t> </a:t>
            </a:r>
          </a:p>
          <a:p>
            <a:r>
              <a:rPr lang="en-IN" sz="1600" dirty="0" smtClean="0"/>
              <a:t> There are multiple types of users available in the project:</a:t>
            </a:r>
            <a:endParaRPr lang="en-US" sz="1600" dirty="0" smtClean="0"/>
          </a:p>
          <a:p>
            <a:r>
              <a:rPr lang="en-IN" sz="1600" dirty="0" smtClean="0"/>
              <a:t> </a:t>
            </a:r>
            <a:endParaRPr lang="en-US" sz="1600" dirty="0" smtClean="0"/>
          </a:p>
          <a:p>
            <a:pPr lvl="0"/>
            <a:r>
              <a:rPr lang="en-IN" sz="1600" dirty="0" smtClean="0"/>
              <a:t>Admin : With Full Access</a:t>
            </a:r>
            <a:endParaRPr lang="en-US" sz="1600" dirty="0" smtClean="0"/>
          </a:p>
          <a:p>
            <a:pPr lvl="0"/>
            <a:r>
              <a:rPr lang="en-IN" sz="1600" dirty="0" smtClean="0"/>
              <a:t>Farmers : With Limited Access</a:t>
            </a:r>
            <a:endParaRPr lang="en-US" sz="1600" dirty="0" smtClean="0"/>
          </a:p>
          <a:p>
            <a:pPr lvl="0"/>
            <a:r>
              <a:rPr lang="en-IN" sz="1600" dirty="0" smtClean="0"/>
              <a:t>Wholesaler : With Limited Access</a:t>
            </a:r>
            <a:endParaRPr lang="en-US" sz="1600" dirty="0" smtClean="0"/>
          </a:p>
          <a:p>
            <a:pPr lvl="0"/>
            <a:r>
              <a:rPr lang="en-IN" sz="1600" dirty="0" smtClean="0"/>
              <a:t>Grocery Store : With Limited Access</a:t>
            </a:r>
            <a:endParaRPr lang="en-US" sz="1600" dirty="0" smtClean="0"/>
          </a:p>
          <a:p>
            <a:pPr lvl="0"/>
            <a:r>
              <a:rPr lang="en-IN" sz="1600" dirty="0" smtClean="0"/>
              <a:t>Client : With Limited Access</a:t>
            </a:r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65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Buy Product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" name="Picture 3" descr="C:\Users\master\Desktop\8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79090" y="438150"/>
            <a:ext cx="5731510" cy="4369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65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Cart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Picture 4" descr="C:\Users\master\Desktop\9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79090" y="1434459"/>
            <a:ext cx="5731510" cy="3270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65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Inquiry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" name="Picture 3" descr="C:\Users\master\Desktop\10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79090" y="1276350"/>
            <a:ext cx="5731510" cy="370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165" y="2277194"/>
            <a:ext cx="2599035" cy="763525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Contact</a:t>
            </a:r>
            <a:endParaRPr 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Picture 4" descr="C:\Users\master\Desktop\11.jp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62788" y="136979"/>
            <a:ext cx="4676412" cy="4949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2855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394520"/>
            <a:ext cx="8839200" cy="35394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/>
            <a:r>
              <a:rPr lang="en-IN" sz="1600" dirty="0" smtClean="0"/>
              <a:t>In future mobile application could by done by us on requirement of user. A mobile integration could be done. Here the user of the site would be notified of any development of his request or any job opportunities on directly his mobile phone.</a:t>
            </a:r>
            <a:endParaRPr lang="en-US" sz="1600" dirty="0" smtClean="0"/>
          </a:p>
          <a:p>
            <a:r>
              <a:rPr lang="en-IN" sz="1600" dirty="0" smtClean="0"/>
              <a:t> </a:t>
            </a:r>
            <a:endParaRPr lang="en-US" sz="1600" dirty="0" smtClean="0"/>
          </a:p>
          <a:p>
            <a:pPr lvl="0"/>
            <a:r>
              <a:rPr lang="en-IN" sz="1600" dirty="0" smtClean="0"/>
              <a:t>Right now, only mail sending is possible but in future requirement of User and Sub Admin with single &amp; multiple message facility also available in our project.</a:t>
            </a:r>
            <a:endParaRPr lang="en-US" sz="1600" dirty="0" smtClean="0"/>
          </a:p>
          <a:p>
            <a:r>
              <a:rPr lang="en-IN" sz="1600" dirty="0" smtClean="0"/>
              <a:t> </a:t>
            </a:r>
            <a:endParaRPr lang="en-US" sz="1600" dirty="0" smtClean="0"/>
          </a:p>
          <a:p>
            <a:pPr lvl="0"/>
            <a:r>
              <a:rPr lang="en-IN" sz="1600" dirty="0" smtClean="0"/>
              <a:t>In further requirement bill printing facility also integrated within it.</a:t>
            </a:r>
            <a:endParaRPr lang="en-US" sz="1600" dirty="0" smtClean="0"/>
          </a:p>
          <a:p>
            <a:r>
              <a:rPr lang="en-IN" sz="1600" dirty="0" smtClean="0"/>
              <a:t> </a:t>
            </a:r>
            <a:endParaRPr lang="en-US" sz="1600" dirty="0" smtClean="0"/>
          </a:p>
          <a:p>
            <a:pPr lvl="0"/>
            <a:r>
              <a:rPr lang="en-IN" sz="1600" dirty="0" smtClean="0"/>
              <a:t>In future not only Indian but international companies and aspirants could be added to the site for a broader opportunity level for both the parties.</a:t>
            </a:r>
            <a:endParaRPr lang="en-US" sz="1600" dirty="0" smtClean="0"/>
          </a:p>
          <a:p>
            <a:r>
              <a:rPr lang="en-IN" sz="1600" dirty="0" smtClean="0"/>
              <a:t> </a:t>
            </a:r>
            <a:endParaRPr lang="en-US" sz="1600" dirty="0" smtClean="0"/>
          </a:p>
          <a:p>
            <a:pPr lvl="0"/>
            <a:r>
              <a:rPr lang="en-IN" sz="1600" dirty="0" smtClean="0"/>
              <a:t>In future not only Indian but international companies and aspirants could be added to the site for a broader opportunity level for both the parties.</a:t>
            </a:r>
            <a:endParaRPr lang="en-US" sz="1600" dirty="0" smtClean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971800" y="514350"/>
            <a:ext cx="3200400" cy="40011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Future</a:t>
            </a:r>
            <a:r>
              <a:rPr kumimoji="0" lang="en-US" sz="20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 Enhancement</a:t>
            </a: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394520"/>
            <a:ext cx="8839200" cy="2800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/>
              <a:t>In the beginning the project seemed to be just one another subject that we needed to pass in order to get a through my semester. But with passing time and with each passing day (even nights!), we found the development of this project became a great learning process.</a:t>
            </a:r>
          </a:p>
          <a:p>
            <a:endParaRPr lang="en-US" sz="1600" dirty="0" smtClean="0"/>
          </a:p>
          <a:p>
            <a:r>
              <a:rPr lang="en-US" sz="1600" dirty="0" smtClean="0"/>
              <a:t>We had to complete the project in time and in budget. It was very important that we got proper information from the end-users in order to provide them with a fully functional and simple enough to understand system. That helped us to learn how to deal with people of different temperament and opinions.</a:t>
            </a:r>
          </a:p>
          <a:p>
            <a:endParaRPr lang="en-US" sz="1600" dirty="0" smtClean="0"/>
          </a:p>
          <a:p>
            <a:r>
              <a:rPr lang="en-IN" sz="1600" dirty="0" smtClean="0"/>
              <a:t>All in all this entire project has prepared us fully for what we are going to face in the IT field in future. And we are very thankful for that.</a:t>
            </a:r>
            <a:endParaRPr lang="en-US" sz="16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971800" y="514350"/>
            <a:ext cx="3200400" cy="40011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Conclusion</a:t>
            </a: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971800" y="514350"/>
            <a:ext cx="3200400" cy="40011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Bibliography</a:t>
            </a: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944776"/>
              </p:ext>
            </p:extLst>
          </p:nvPr>
        </p:nvGraphicFramePr>
        <p:xfrm>
          <a:off x="1219200" y="1504950"/>
          <a:ext cx="6724741" cy="338328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590703"/>
                <a:gridCol w="4134038"/>
              </a:tblGrid>
              <a:tr h="2948015">
                <a:tc>
                  <a:txBody>
                    <a:bodyPr/>
                    <a:lstStyle/>
                    <a:p>
                      <a:pPr lvl="0"/>
                      <a:r>
                        <a:rPr lang="en-IN" sz="1800" u="sng" kern="1200" dirty="0" smtClean="0"/>
                        <a:t>Web Resources</a:t>
                      </a:r>
                      <a:endParaRPr lang="en-US" sz="1400" u="sng" kern="1200" dirty="0" smtClean="0"/>
                    </a:p>
                    <a:p>
                      <a:r>
                        <a:rPr lang="en-IN" sz="1800" kern="1200" dirty="0" smtClean="0"/>
                        <a:t> </a:t>
                      </a:r>
                      <a:endParaRPr lang="en-US" sz="1600" kern="1200" dirty="0" smtClean="0"/>
                    </a:p>
                    <a:p>
                      <a:pPr lvl="1"/>
                      <a:r>
                        <a:rPr lang="en-IN" sz="1800" u="sng" kern="1200" dirty="0" smtClean="0">
                          <a:hlinkClick r:id=""/>
                        </a:rPr>
                        <a:t>www.google.com</a:t>
                      </a:r>
                      <a:endParaRPr lang="en-US" sz="1600" kern="1200" dirty="0" smtClean="0"/>
                    </a:p>
                    <a:p>
                      <a:pPr lvl="1"/>
                      <a:r>
                        <a:rPr lang="en-IN" sz="1800" u="sng" kern="1200" dirty="0" smtClean="0">
                          <a:hlinkClick r:id=""/>
                        </a:rPr>
                        <a:t>www.w3schools.com</a:t>
                      </a:r>
                      <a:endParaRPr lang="en-US" sz="1600" kern="1200" dirty="0" smtClean="0"/>
                    </a:p>
                    <a:p>
                      <a:pPr lvl="1"/>
                      <a:r>
                        <a:rPr lang="en-IN" sz="1800" u="sng" kern="1200" dirty="0" smtClean="0">
                          <a:hlinkClick r:id=""/>
                        </a:rPr>
                        <a:t>www.easyphp.org</a:t>
                      </a:r>
                      <a:endParaRPr lang="en-US" sz="1600" kern="1200" dirty="0" smtClean="0"/>
                    </a:p>
                    <a:p>
                      <a:pPr lvl="1"/>
                      <a:r>
                        <a:rPr lang="en-IN" sz="1800" u="sng" kern="1200" dirty="0" smtClean="0">
                          <a:hlinkClick r:id=""/>
                        </a:rPr>
                        <a:t>www.wikipedia.com</a:t>
                      </a:r>
                      <a:endParaRPr lang="en-US" sz="1600" kern="1200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sz="1800" u="sng" kern="1200" dirty="0" smtClean="0"/>
                        <a:t>Books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 </a:t>
                      </a:r>
                      <a:endParaRPr lang="en-US" sz="1800" kern="1200" dirty="0" smtClean="0"/>
                    </a:p>
                    <a:p>
                      <a:pPr lvl="0" algn="l"/>
                      <a:r>
                        <a:rPr lang="en-IN" sz="1800" kern="1200" dirty="0" smtClean="0"/>
                        <a:t>PHP Manual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 </a:t>
                      </a:r>
                      <a:endParaRPr lang="en-US" sz="1800" kern="1200" dirty="0" smtClean="0"/>
                    </a:p>
                    <a:p>
                      <a:pPr lvl="0" algn="l"/>
                      <a:r>
                        <a:rPr lang="en-IN" sz="1800" kern="1200" dirty="0" smtClean="0"/>
                        <a:t>Authors </a:t>
                      </a:r>
                      <a:r>
                        <a:rPr lang="en-IN" sz="1800" kern="1200" smtClean="0"/>
                        <a:t>-                  </a:t>
                      </a:r>
                      <a:r>
                        <a:rPr lang="en-IN" sz="1800" kern="1200" dirty="0" err="1" smtClean="0"/>
                        <a:t>Stig</a:t>
                      </a:r>
                      <a:r>
                        <a:rPr lang="en-IN" sz="1800" kern="1200" dirty="0" smtClean="0"/>
                        <a:t> </a:t>
                      </a:r>
                      <a:r>
                        <a:rPr lang="en-IN" sz="1800" kern="1200" dirty="0" err="1" smtClean="0"/>
                        <a:t>Saether</a:t>
                      </a:r>
                      <a:r>
                        <a:rPr lang="en-IN" sz="1800" kern="1200" dirty="0" smtClean="0"/>
                        <a:t> </a:t>
                      </a:r>
                      <a:r>
                        <a:rPr lang="en-IN" sz="1800" kern="1200" dirty="0" err="1" smtClean="0"/>
                        <a:t>Bakken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Alexander </a:t>
                      </a:r>
                      <a:r>
                        <a:rPr lang="en-IN" sz="1800" kern="1200" dirty="0" err="1" smtClean="0"/>
                        <a:t>Aulbach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</a:t>
                      </a:r>
                      <a:r>
                        <a:rPr lang="en-IN" sz="1800" kern="1200" dirty="0" err="1" smtClean="0"/>
                        <a:t>Egen</a:t>
                      </a:r>
                      <a:r>
                        <a:rPr lang="en-IN" sz="1800" kern="1200" dirty="0" smtClean="0"/>
                        <a:t> </a:t>
                      </a:r>
                      <a:r>
                        <a:rPr lang="en-IN" sz="1800" kern="1200" dirty="0" err="1" smtClean="0"/>
                        <a:t>Schmid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Jim </a:t>
                      </a:r>
                      <a:r>
                        <a:rPr lang="en-IN" sz="1800" kern="1200" dirty="0" err="1" smtClean="0"/>
                        <a:t>Winstead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Lars </a:t>
                      </a:r>
                      <a:r>
                        <a:rPr lang="en-IN" sz="1800" kern="1200" dirty="0" err="1" smtClean="0"/>
                        <a:t>Torben</a:t>
                      </a:r>
                      <a:r>
                        <a:rPr lang="en-IN" sz="1800" kern="1200" dirty="0" smtClean="0"/>
                        <a:t> Wilson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</a:t>
                      </a:r>
                      <a:r>
                        <a:rPr lang="en-IN" sz="1800" kern="1200" dirty="0" err="1" smtClean="0"/>
                        <a:t>Rasmus</a:t>
                      </a:r>
                      <a:r>
                        <a:rPr lang="en-IN" sz="1800" kern="1200" dirty="0" smtClean="0"/>
                        <a:t> </a:t>
                      </a:r>
                      <a:r>
                        <a:rPr lang="en-IN" sz="1800" kern="1200" dirty="0" err="1" smtClean="0"/>
                        <a:t>Lerdorf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Andrei </a:t>
                      </a:r>
                      <a:r>
                        <a:rPr lang="en-IN" sz="1800" kern="1200" dirty="0" err="1" smtClean="0"/>
                        <a:t>Zmievski</a:t>
                      </a:r>
                      <a:endParaRPr lang="en-US" sz="1800" kern="1200" dirty="0" smtClean="0"/>
                    </a:p>
                    <a:p>
                      <a:pPr algn="l"/>
                      <a:r>
                        <a:rPr lang="en-IN" sz="1800" kern="1200" dirty="0" smtClean="0"/>
                        <a:t>		</a:t>
                      </a:r>
                      <a:r>
                        <a:rPr lang="en-IN" sz="1800" kern="1200" dirty="0" err="1" smtClean="0"/>
                        <a:t>Jouni</a:t>
                      </a:r>
                      <a:r>
                        <a:rPr lang="en-IN" sz="1800" kern="1200" dirty="0" smtClean="0"/>
                        <a:t> </a:t>
                      </a:r>
                      <a:r>
                        <a:rPr lang="en-IN" sz="1800" kern="1200" dirty="0" err="1" smtClean="0"/>
                        <a:t>Ahto</a:t>
                      </a:r>
                      <a:endParaRPr lang="en-US" sz="1800" kern="120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:\mjg\New Folder (2)\pics\New Folder\thank-you.png"/>
          <p:cNvPicPr/>
          <p:nvPr/>
        </p:nvPicPr>
        <p:blipFill>
          <a:blip r:embed="rId2">
            <a:grayscl/>
          </a:blip>
          <a:srcRect/>
          <a:stretch>
            <a:fillRect/>
          </a:stretch>
        </p:blipFill>
        <p:spPr bwMode="auto">
          <a:xfrm>
            <a:off x="2057400" y="1428750"/>
            <a:ext cx="5029200" cy="3535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878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642984"/>
              </p:ext>
            </p:extLst>
          </p:nvPr>
        </p:nvGraphicFramePr>
        <p:xfrm>
          <a:off x="1857375" y="1428751"/>
          <a:ext cx="5457825" cy="3617833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2070100"/>
                <a:gridCol w="3387725"/>
              </a:tblGrid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/>
                        <a:t>Project Title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The Agro World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Company Name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ADITE </a:t>
                      </a:r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Technologies</a:t>
                      </a:r>
                      <a:endParaRPr lang="en-US" sz="11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Development Tools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WAMP Server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Operating System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Windows based Operating System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45915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IN" sz="1400"/>
                        <a:t>Programming language and Scripting language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PHP, HTML, CSS, JavaScript,JQuery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Database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MySQL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Internal Guide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 smtClean="0">
                          <a:solidFill>
                            <a:schemeClr val="tx1"/>
                          </a:solidFill>
                        </a:rPr>
                        <a:t>Mr Amit</a:t>
                      </a:r>
                      <a:r>
                        <a:rPr lang="en-IN" sz="1400" baseline="0" dirty="0" smtClean="0">
                          <a:solidFill>
                            <a:schemeClr val="tx1"/>
                          </a:solidFill>
                        </a:rPr>
                        <a:t> Hariyani</a:t>
                      </a:r>
                      <a:endParaRPr lang="en-US" sz="1100" dirty="0">
                        <a:solidFill>
                          <a:schemeClr val="tx1"/>
                        </a:solidFill>
                        <a:latin typeface="+mn-lt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External Guide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alibri(Body)"/>
                          <a:ea typeface="Calibri"/>
                          <a:cs typeface="Shruti"/>
                        </a:rPr>
                        <a:t>Mr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alibri(Body)"/>
                          <a:ea typeface="Calibri"/>
                          <a:cs typeface="Shruti"/>
                        </a:rPr>
                        <a:t> 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alibri(Body)"/>
                          <a:ea typeface="Calibri"/>
                          <a:cs typeface="Shruti"/>
                        </a:rPr>
                        <a:t>Vipul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alibri(Body)"/>
                          <a:ea typeface="Calibri"/>
                          <a:cs typeface="Shruti"/>
                        </a:rPr>
                        <a:t> 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alibri(Body)"/>
                          <a:ea typeface="Calibri"/>
                          <a:cs typeface="Shruti"/>
                        </a:rPr>
                        <a:t>Jikadra</a:t>
                      </a:r>
                      <a:endParaRPr lang="en-US" sz="1200" b="0" dirty="0">
                        <a:solidFill>
                          <a:schemeClr val="tx1"/>
                        </a:solidFill>
                        <a:latin typeface="Calibri(Body)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/>
                        <a:t>Project Duration</a:t>
                      </a:r>
                      <a:endParaRPr lang="en-US" sz="110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 smtClean="0"/>
                        <a:t>15-Jan-2018 </a:t>
                      </a:r>
                      <a:r>
                        <a:rPr lang="en-IN" sz="1400" dirty="0"/>
                        <a:t>to 25-Apr-2017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29945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/>
                        <a:t>Developed By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/>
                        <a:t>Moradiya Sheetal V.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  <a:tr h="427192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IN" sz="1400" dirty="0"/>
                        <a:t>Submitted To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dirty="0"/>
                        <a:t>Department of Computer Science, Bhavnagar</a:t>
                      </a:r>
                      <a:endParaRPr lang="en-US" sz="1100" dirty="0">
                        <a:latin typeface="Calibri"/>
                        <a:ea typeface="Calibri"/>
                        <a:cs typeface="Shruti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66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381000" y="2190750"/>
            <a:ext cx="3200400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Use Case Diagram of Admin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/>
          <a:srcRect l="56223" t="14323" r="4539" b="8594"/>
          <a:stretch>
            <a:fillRect/>
          </a:stretch>
        </p:blipFill>
        <p:spPr bwMode="auto">
          <a:xfrm>
            <a:off x="3962400" y="44639"/>
            <a:ext cx="4495800" cy="4965511"/>
          </a:xfrm>
          <a:prstGeom prst="rect">
            <a:avLst/>
          </a:prstGeom>
          <a:ln w="3175" cap="sq">
            <a:solidFill>
              <a:srgbClr val="C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1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381000" y="2190750"/>
            <a:ext cx="3200400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Use Case Diagram of Farmer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2706" name="Picture 2"/>
          <p:cNvPicPr>
            <a:picLocks noChangeAspect="1" noChangeArrowheads="1"/>
          </p:cNvPicPr>
          <p:nvPr/>
        </p:nvPicPr>
        <p:blipFill>
          <a:blip r:embed="rId2"/>
          <a:srcRect l="31040" t="15365" r="24451" b="15885"/>
          <a:stretch>
            <a:fillRect/>
          </a:stretch>
        </p:blipFill>
        <p:spPr bwMode="auto">
          <a:xfrm>
            <a:off x="3837710" y="133350"/>
            <a:ext cx="5001490" cy="4724400"/>
          </a:xfrm>
          <a:prstGeom prst="rect">
            <a:avLst/>
          </a:prstGeom>
          <a:ln w="3175" cap="sq">
            <a:solidFill>
              <a:srgbClr val="C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1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228600" y="2190750"/>
            <a:ext cx="3200400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Use Case Diagram of Wholesaler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3730" name="Picture 2"/>
          <p:cNvPicPr>
            <a:picLocks noChangeAspect="1" noChangeArrowheads="1"/>
          </p:cNvPicPr>
          <p:nvPr/>
        </p:nvPicPr>
        <p:blipFill>
          <a:blip r:embed="rId2"/>
          <a:srcRect l="30454" t="20573" r="23865" b="9635"/>
          <a:stretch>
            <a:fillRect/>
          </a:stretch>
        </p:blipFill>
        <p:spPr bwMode="auto">
          <a:xfrm>
            <a:off x="3560284" y="192389"/>
            <a:ext cx="5431316" cy="4665361"/>
          </a:xfrm>
          <a:prstGeom prst="rect">
            <a:avLst/>
          </a:prstGeom>
          <a:ln w="3175" cap="sq" cmpd="thickThin">
            <a:solidFill>
              <a:srgbClr val="C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781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228600" y="2190750"/>
            <a:ext cx="3200400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Use Case Diagram of Grocery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/>
          <a:srcRect l="29868" t="23698" r="24451" b="7552"/>
          <a:stretch>
            <a:fillRect/>
          </a:stretch>
        </p:blipFill>
        <p:spPr bwMode="auto">
          <a:xfrm>
            <a:off x="3505200" y="209550"/>
            <a:ext cx="5493327" cy="4648200"/>
          </a:xfrm>
          <a:prstGeom prst="rect">
            <a:avLst/>
          </a:prstGeom>
          <a:ln w="3175" cap="sq" cmpd="thickThin">
            <a:solidFill>
              <a:srgbClr val="C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781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228600" y="2190750"/>
            <a:ext cx="3200400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Shruti" pitchFamily="34" charset="0"/>
              </a:rPr>
              <a:t>Use Case Diagram of User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2"/>
          <a:srcRect l="28697" t="15365" r="25622" b="11719"/>
          <a:stretch>
            <a:fillRect/>
          </a:stretch>
        </p:blipFill>
        <p:spPr bwMode="auto">
          <a:xfrm>
            <a:off x="3701143" y="133350"/>
            <a:ext cx="5322726" cy="4776805"/>
          </a:xfrm>
          <a:prstGeom prst="rect">
            <a:avLst/>
          </a:prstGeom>
          <a:ln w="3175" cap="sq" cmpd="thickThin">
            <a:solidFill>
              <a:srgbClr val="C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781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435</Words>
  <Application>Microsoft Office PowerPoint</Application>
  <PresentationFormat>On-screen Show (16:9)</PresentationFormat>
  <Paragraphs>117</Paragraphs>
  <Slides>37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Calibri(Body)</vt:lpstr>
      <vt:lpstr>Century Schoolbook</vt:lpstr>
      <vt:lpstr>Lucida Fax</vt:lpstr>
      <vt:lpstr>Shruti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Show  Main Category</vt:lpstr>
      <vt:lpstr>Add Sub Category </vt:lpstr>
      <vt:lpstr>Show Sub Category </vt:lpstr>
      <vt:lpstr>Add Farmer </vt:lpstr>
      <vt:lpstr>PowerPoint Presentation</vt:lpstr>
      <vt:lpstr>PowerPoint Presentation</vt:lpstr>
      <vt:lpstr>Change Password </vt:lpstr>
      <vt:lpstr>PowerPoint Presentation</vt:lpstr>
      <vt:lpstr>PowerPoint Presentation</vt:lpstr>
      <vt:lpstr>PowerPoint Presentation</vt:lpstr>
      <vt:lpstr>Home</vt:lpstr>
      <vt:lpstr>About</vt:lpstr>
      <vt:lpstr>Products</vt:lpstr>
      <vt:lpstr>Sub Products</vt:lpstr>
      <vt:lpstr>Products Details</vt:lpstr>
      <vt:lpstr>Login </vt:lpstr>
      <vt:lpstr>Profile</vt:lpstr>
      <vt:lpstr>Buy Product</vt:lpstr>
      <vt:lpstr>Cart</vt:lpstr>
      <vt:lpstr>Inquiry</vt:lpstr>
      <vt:lpstr>Contact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Sheetal</cp:lastModifiedBy>
  <cp:revision>180</cp:revision>
  <dcterms:created xsi:type="dcterms:W3CDTF">2013-08-21T19:17:07Z</dcterms:created>
  <dcterms:modified xsi:type="dcterms:W3CDTF">2018-04-19T19:36:41Z</dcterms:modified>
</cp:coreProperties>
</file>

<file path=docProps/thumbnail.jpeg>
</file>